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-54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A099-2072-4F8B-9E43-FB99A63278A9}" type="datetimeFigureOut">
              <a:rPr lang="en-CA" smtClean="0"/>
              <a:t>09/01/2017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5AEC-F37C-4461-8F7F-670A1DE8674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73883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A099-2072-4F8B-9E43-FB99A63278A9}" type="datetimeFigureOut">
              <a:rPr lang="en-CA" smtClean="0"/>
              <a:t>09/01/2017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5AEC-F37C-4461-8F7F-670A1DE8674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34651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A099-2072-4F8B-9E43-FB99A63278A9}" type="datetimeFigureOut">
              <a:rPr lang="en-CA" smtClean="0"/>
              <a:t>09/01/2017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5AEC-F37C-4461-8F7F-670A1DE8674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76553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A099-2072-4F8B-9E43-FB99A63278A9}" type="datetimeFigureOut">
              <a:rPr lang="en-CA" smtClean="0"/>
              <a:t>09/01/2017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5AEC-F37C-4461-8F7F-670A1DE8674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82461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A099-2072-4F8B-9E43-FB99A63278A9}" type="datetimeFigureOut">
              <a:rPr lang="en-CA" smtClean="0"/>
              <a:t>09/01/2017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5AEC-F37C-4461-8F7F-670A1DE8674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8083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A099-2072-4F8B-9E43-FB99A63278A9}" type="datetimeFigureOut">
              <a:rPr lang="en-CA" smtClean="0"/>
              <a:t>09/01/2017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5AEC-F37C-4461-8F7F-670A1DE8674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3269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A099-2072-4F8B-9E43-FB99A63278A9}" type="datetimeFigureOut">
              <a:rPr lang="en-CA" smtClean="0"/>
              <a:t>09/01/2017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5AEC-F37C-4461-8F7F-670A1DE8674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07695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A099-2072-4F8B-9E43-FB99A63278A9}" type="datetimeFigureOut">
              <a:rPr lang="en-CA" smtClean="0"/>
              <a:t>09/01/2017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5AEC-F37C-4461-8F7F-670A1DE8674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90240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A099-2072-4F8B-9E43-FB99A63278A9}" type="datetimeFigureOut">
              <a:rPr lang="en-CA" smtClean="0"/>
              <a:t>09/01/2017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5AEC-F37C-4461-8F7F-670A1DE8674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53382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A099-2072-4F8B-9E43-FB99A63278A9}" type="datetimeFigureOut">
              <a:rPr lang="en-CA" smtClean="0"/>
              <a:t>09/01/2017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5AEC-F37C-4461-8F7F-670A1DE8674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82661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A099-2072-4F8B-9E43-FB99A63278A9}" type="datetimeFigureOut">
              <a:rPr lang="en-CA" smtClean="0"/>
              <a:t>09/01/2017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5AEC-F37C-4461-8F7F-670A1DE8674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6518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BA099-2072-4F8B-9E43-FB99A63278A9}" type="datetimeFigureOut">
              <a:rPr lang="en-CA" smtClean="0"/>
              <a:t>09/01/2017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45AEC-F37C-4461-8F7F-670A1DE8674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79638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" t="4611" r="4262" b="6293"/>
          <a:stretch/>
        </p:blipFill>
        <p:spPr>
          <a:xfrm>
            <a:off x="110270" y="32306"/>
            <a:ext cx="9033730" cy="6624736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 flipV="1">
            <a:off x="2711109" y="1916832"/>
            <a:ext cx="1356835" cy="18191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550869" y="1966638"/>
            <a:ext cx="2388855" cy="53216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u="sng" dirty="0" smtClean="0">
                <a:solidFill>
                  <a:schemeClr val="tx1"/>
                </a:solidFill>
              </a:rPr>
              <a:t>6.44 </a:t>
            </a:r>
            <a:r>
              <a:rPr lang="en-US" sz="1200" u="sng" dirty="0">
                <a:solidFill>
                  <a:schemeClr val="tx1"/>
                </a:solidFill>
              </a:rPr>
              <a:t>g/t </a:t>
            </a:r>
            <a:r>
              <a:rPr lang="en-US" sz="1200" u="sng" dirty="0" smtClean="0">
                <a:solidFill>
                  <a:schemeClr val="tx1"/>
                </a:solidFill>
              </a:rPr>
              <a:t>Au and 0.01% Cu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4.57 </a:t>
            </a:r>
            <a:r>
              <a:rPr lang="en-US" sz="1200" dirty="0">
                <a:solidFill>
                  <a:schemeClr val="tx1"/>
                </a:solidFill>
              </a:rPr>
              <a:t>m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6228957" y="2098750"/>
            <a:ext cx="431275" cy="281255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6660232" y="2060290"/>
            <a:ext cx="2016223" cy="103006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u="sng" dirty="0" smtClean="0">
                <a:solidFill>
                  <a:schemeClr val="tx1"/>
                </a:solidFill>
              </a:rPr>
              <a:t>0.66 g/t Au and 0.03% Cu</a:t>
            </a:r>
            <a:endParaRPr lang="en-US" sz="1200" u="sng" dirty="0">
              <a:solidFill>
                <a:schemeClr val="tx1"/>
              </a:solidFill>
            </a:endParaRPr>
          </a:p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17.37 m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Including</a:t>
            </a:r>
          </a:p>
          <a:p>
            <a:pPr algn="ctr"/>
            <a:r>
              <a:rPr lang="en-US" sz="1200" u="sng" dirty="0" smtClean="0">
                <a:solidFill>
                  <a:schemeClr val="tx1"/>
                </a:solidFill>
              </a:rPr>
              <a:t>2.24 g/t gold and 0.02% Cu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3.05 m</a:t>
            </a:r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885873" y="2183156"/>
            <a:ext cx="162018" cy="1299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248003" y="1738074"/>
            <a:ext cx="162018" cy="1299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6047891" y="1867974"/>
            <a:ext cx="362130" cy="4450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21" idx="1"/>
          </p:cNvCxnSpPr>
          <p:nvPr/>
        </p:nvCxnSpPr>
        <p:spPr>
          <a:xfrm flipH="1" flipV="1">
            <a:off x="4499992" y="3605386"/>
            <a:ext cx="739899" cy="308449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5239891" y="3589798"/>
            <a:ext cx="2016223" cy="64807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u="sng" dirty="0" smtClean="0">
                <a:solidFill>
                  <a:schemeClr val="tx1"/>
                </a:solidFill>
              </a:rPr>
              <a:t>0.40 g/t Au and 0.01% Cu</a:t>
            </a:r>
            <a:endParaRPr lang="en-US" sz="1200" u="sng" dirty="0">
              <a:solidFill>
                <a:schemeClr val="tx1"/>
              </a:solidFill>
            </a:endParaRPr>
          </a:p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5.36 m</a:t>
            </a:r>
          </a:p>
        </p:txBody>
      </p:sp>
    </p:spTree>
    <p:extLst>
      <p:ext uri="{BB962C8B-B14F-4D97-AF65-F5344CB8AC3E}">
        <p14:creationId xmlns:p14="http://schemas.microsoft.com/office/powerpoint/2010/main" val="2664651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37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Archer Cathro</dc:creator>
  <cp:lastModifiedBy>Archer Cathro</cp:lastModifiedBy>
  <cp:revision>1</cp:revision>
  <dcterms:created xsi:type="dcterms:W3CDTF">2017-01-10T00:22:42Z</dcterms:created>
  <dcterms:modified xsi:type="dcterms:W3CDTF">2017-01-10T00:28:40Z</dcterms:modified>
</cp:coreProperties>
</file>